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87" r:id="rId4"/>
    <p:sldId id="293" r:id="rId5"/>
    <p:sldId id="294" r:id="rId6"/>
    <p:sldId id="288" r:id="rId7"/>
    <p:sldId id="296" r:id="rId8"/>
    <p:sldId id="295" r:id="rId9"/>
    <p:sldId id="289" r:id="rId10"/>
    <p:sldId id="297" r:id="rId11"/>
    <p:sldId id="298" r:id="rId12"/>
    <p:sldId id="299" r:id="rId13"/>
    <p:sldId id="290" r:id="rId14"/>
    <p:sldId id="291" r:id="rId15"/>
    <p:sldId id="300" r:id="rId16"/>
    <p:sldId id="301" r:id="rId17"/>
    <p:sldId id="302" r:id="rId18"/>
    <p:sldId id="303" r:id="rId19"/>
    <p:sldId id="304" r:id="rId20"/>
    <p:sldId id="292" r:id="rId21"/>
    <p:sldId id="305" r:id="rId22"/>
    <p:sldId id="306" r:id="rId23"/>
    <p:sldId id="309" r:id="rId24"/>
    <p:sldId id="30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3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606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80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3751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70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11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5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5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1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1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0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9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7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10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altLang="ko-KR" sz="3600" dirty="0"/>
              <a:t>3. Data Structure and Algorithms 2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Graph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206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Traversing Problem – DFS and BFS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Detour: Tree traversing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Tree Traversing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Level traversing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In Order traversing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Pre Order traversing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Post Order </a:t>
            </a:r>
            <a:r>
              <a:rPr lang="en-US" altLang="ko-KR" sz="1400" dirty="0" err="1"/>
              <a:t>traversiong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6C1CF0C-ED95-49EF-821F-5C945BA54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12" y="2163402"/>
            <a:ext cx="7245262" cy="42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1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Traversing Problem – DFS and BFS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DFS vs. BFS traverse on graphs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DFS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Graph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In-order traverse</a:t>
            </a:r>
            <a:r>
              <a:rPr lang="ko-KR" altLang="en-US" sz="1400" dirty="0"/>
              <a:t>가 불가능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Pre</a:t>
            </a:r>
            <a:r>
              <a:rPr lang="ko-KR" altLang="en-US" sz="1400" dirty="0"/>
              <a:t>와 </a:t>
            </a:r>
            <a:r>
              <a:rPr lang="en-US" altLang="ko-KR" sz="1400" dirty="0"/>
              <a:t>Post</a:t>
            </a:r>
            <a:r>
              <a:rPr lang="ko-KR" altLang="en-US" sz="1400" dirty="0"/>
              <a:t>가 될 수 있는데 </a:t>
            </a:r>
            <a:r>
              <a:rPr lang="en-US" altLang="ko-KR" sz="1400" dirty="0"/>
              <a:t>Post</a:t>
            </a:r>
            <a:r>
              <a:rPr lang="ko-KR" altLang="en-US" sz="1400" dirty="0"/>
              <a:t>를 하면 너무 복잡해 질 수 있어서 </a:t>
            </a:r>
            <a:r>
              <a:rPr lang="en-US" altLang="ko-KR" sz="1400" dirty="0"/>
              <a:t>Pre</a:t>
            </a:r>
            <a:r>
              <a:rPr lang="ko-KR" altLang="en-US" sz="1400" dirty="0"/>
              <a:t>를 선호한다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Traveling</a:t>
            </a:r>
            <a:r>
              <a:rPr lang="ko-KR" altLang="en-US" sz="1400" dirty="0" err="1"/>
              <a:t>할때</a:t>
            </a:r>
            <a:r>
              <a:rPr lang="ko-KR" altLang="en-US" sz="1400" dirty="0"/>
              <a:t> 지나온 것을 기억해서 한번 </a:t>
            </a:r>
            <a:r>
              <a:rPr lang="en-US" altLang="ko-KR" sz="1400" dirty="0"/>
              <a:t>travel</a:t>
            </a:r>
            <a:r>
              <a:rPr lang="ko-KR" altLang="en-US" sz="1400" dirty="0"/>
              <a:t>한 것에는 다시 </a:t>
            </a:r>
            <a:r>
              <a:rPr lang="ko-KR" altLang="en-US" sz="1400" dirty="0" err="1"/>
              <a:t>못가게</a:t>
            </a:r>
            <a:r>
              <a:rPr lang="ko-KR" altLang="en-US" sz="1400" dirty="0"/>
              <a:t>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(5-3-2-0-1-4-6-7-9-8)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BFS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Tree</a:t>
            </a:r>
            <a:r>
              <a:rPr lang="ko-KR" altLang="en-US" sz="1400" dirty="0"/>
              <a:t>에서 </a:t>
            </a:r>
            <a:r>
              <a:rPr lang="en-US" altLang="ko-KR" sz="1400" dirty="0"/>
              <a:t>level-order-traverse </a:t>
            </a:r>
            <a:r>
              <a:rPr lang="ko-KR" altLang="en-US" sz="1400" dirty="0"/>
              <a:t>와 같음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Enqueue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5 - 3,4,7 - 2 – 6 – 9 – 0 – 8 - 1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Dequeue 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5 –            3 – 4 – 7 – 2 – 6 – 9 – 0 – 8 - 1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E3FFCF3-78CB-4873-B02E-FC701F4BE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99" y="1840637"/>
            <a:ext cx="6865365" cy="440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18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Traversing Problem – DFS and BFS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DFS vs. BFS traverse on graphs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86B91EE-A580-4F9F-BE0E-8EC491DD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04" y="1921193"/>
            <a:ext cx="6855556" cy="47193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A8EAD2C-96AB-4074-A0E3-9F4F02A67071}"/>
              </a:ext>
            </a:extLst>
          </p:cNvPr>
          <p:cNvSpPr/>
          <p:nvPr/>
        </p:nvSpPr>
        <p:spPr>
          <a:xfrm>
            <a:off x="7620874" y="2196693"/>
            <a:ext cx="44705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DFS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Graph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In-order traverse</a:t>
            </a:r>
            <a:r>
              <a:rPr lang="ko-KR" altLang="en-US" sz="1400" dirty="0"/>
              <a:t>가 불가능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Pre</a:t>
            </a:r>
            <a:r>
              <a:rPr lang="ko-KR" altLang="en-US" sz="1400" dirty="0"/>
              <a:t>와 </a:t>
            </a:r>
            <a:r>
              <a:rPr lang="en-US" altLang="ko-KR" sz="1400" dirty="0"/>
              <a:t>Post</a:t>
            </a:r>
            <a:r>
              <a:rPr lang="ko-KR" altLang="en-US" sz="1400" dirty="0"/>
              <a:t>가 될 수 있는데 </a:t>
            </a:r>
            <a:r>
              <a:rPr lang="en-US" altLang="ko-KR" sz="1400" dirty="0"/>
              <a:t>Post</a:t>
            </a:r>
            <a:r>
              <a:rPr lang="ko-KR" altLang="en-US" sz="1400" dirty="0"/>
              <a:t>를 하면 너무 복잡해 질 수 있어서 </a:t>
            </a:r>
            <a:r>
              <a:rPr lang="en-US" altLang="ko-KR" sz="1400" dirty="0"/>
              <a:t>Pre</a:t>
            </a:r>
            <a:r>
              <a:rPr lang="ko-KR" altLang="en-US" sz="1400" dirty="0"/>
              <a:t>를 선호한다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Traveling</a:t>
            </a:r>
            <a:r>
              <a:rPr lang="ko-KR" altLang="en-US" sz="1400" dirty="0" err="1"/>
              <a:t>할때</a:t>
            </a:r>
            <a:r>
              <a:rPr lang="ko-KR" altLang="en-US" sz="1400" dirty="0"/>
              <a:t> 지나온 것을 기억해서 한번 </a:t>
            </a:r>
            <a:r>
              <a:rPr lang="en-US" altLang="ko-KR" sz="1400" dirty="0"/>
              <a:t>travel</a:t>
            </a:r>
            <a:r>
              <a:rPr lang="ko-KR" altLang="en-US" sz="1400" dirty="0"/>
              <a:t>한 것에는 다시 </a:t>
            </a:r>
            <a:r>
              <a:rPr lang="ko-KR" altLang="en-US" sz="1400" dirty="0" err="1"/>
              <a:t>못가게</a:t>
            </a:r>
            <a:r>
              <a:rPr lang="ko-KR" altLang="en-US" sz="1400" dirty="0"/>
              <a:t>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(5-3-2-0-1-4-6-7-9-8)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BFS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Tree</a:t>
            </a:r>
            <a:r>
              <a:rPr lang="ko-KR" altLang="en-US" sz="1400" dirty="0"/>
              <a:t>에서 </a:t>
            </a:r>
            <a:r>
              <a:rPr lang="en-US" altLang="ko-KR" sz="1400" dirty="0"/>
              <a:t>level-order-traverse </a:t>
            </a:r>
            <a:r>
              <a:rPr lang="ko-KR" altLang="en-US" sz="1400" dirty="0"/>
              <a:t>와 같음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Enqueue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5 - 3,4,7 - 2 – 6 – 9 – 0 – 8 - 1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Dequeue 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5 –            3 – 4 – 7 – 2 – 6 – 9 – 0 – 8 - 1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98285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365024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Shortest Path Problem – Dijkstra’s Algorithm 1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Single-Source Shortest Path Problem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네비게이션에서 </a:t>
            </a:r>
            <a:r>
              <a:rPr lang="ko-KR" altLang="en-US" sz="1400" dirty="0" err="1"/>
              <a:t>경로찾기와</a:t>
            </a:r>
            <a:r>
              <a:rPr lang="ko-KR" altLang="en-US" sz="1400" dirty="0"/>
              <a:t> 유사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친구찾기</a:t>
            </a:r>
            <a:r>
              <a:rPr lang="ko-KR" altLang="en-US" sz="1400" dirty="0"/>
              <a:t> 등 </a:t>
            </a:r>
            <a:r>
              <a:rPr lang="ko-KR" altLang="en-US" sz="1400" dirty="0" err="1"/>
              <a:t>소셜네트워크에서도</a:t>
            </a:r>
            <a:r>
              <a:rPr lang="ko-KR" altLang="en-US" sz="1400" dirty="0"/>
              <a:t> 많이 사용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어디서 시작할지</a:t>
            </a:r>
            <a:r>
              <a:rPr lang="en-US" altLang="ko-KR" sz="1400" dirty="0"/>
              <a:t>(source)</a:t>
            </a:r>
            <a:r>
              <a:rPr lang="ko-KR" altLang="en-US" sz="1400" dirty="0"/>
              <a:t>에</a:t>
            </a:r>
            <a:r>
              <a:rPr lang="en-US" altLang="ko-KR" sz="1400" dirty="0"/>
              <a:t> </a:t>
            </a:r>
            <a:r>
              <a:rPr lang="ko-KR" altLang="en-US" sz="1400" dirty="0"/>
              <a:t>대해서 알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목적지까지 얼마나 </a:t>
            </a:r>
            <a:r>
              <a:rPr lang="ko-KR" altLang="en-US" sz="1400" dirty="0" err="1"/>
              <a:t>걸릴것인지</a:t>
            </a:r>
            <a:r>
              <a:rPr lang="ko-KR" altLang="en-US" sz="1400" dirty="0"/>
              <a:t> 알기 위함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Destination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어디로 </a:t>
            </a:r>
            <a:r>
              <a:rPr lang="ko-KR" altLang="en-US" sz="1400" dirty="0" err="1"/>
              <a:t>가야하는지</a:t>
            </a:r>
            <a:r>
              <a:rPr lang="ko-KR" altLang="en-US" sz="1400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4943B0F-1FEB-43BB-B3CB-4678AEB7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8" y="1864311"/>
            <a:ext cx="6891031" cy="448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61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Detour:</a:t>
            </a:r>
            <a:r>
              <a:rPr lang="ko-KR" altLang="en-US" sz="2400" dirty="0"/>
              <a:t> </a:t>
            </a:r>
            <a:r>
              <a:rPr lang="en-US" altLang="ko-KR" sz="2400" dirty="0"/>
              <a:t>Dynamic</a:t>
            </a:r>
            <a:r>
              <a:rPr lang="ko-KR" altLang="en-US" sz="2400" dirty="0"/>
              <a:t> </a:t>
            </a:r>
            <a:r>
              <a:rPr lang="en-US" altLang="ko-KR" sz="2400" dirty="0"/>
              <a:t>Programming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피보나치</a:t>
            </a:r>
            <a:r>
              <a:rPr lang="en-US" altLang="ko-KR" sz="1400" dirty="0"/>
              <a:t>4</a:t>
            </a:r>
            <a:r>
              <a:rPr lang="ko-KR" altLang="en-US" sz="1400" dirty="0"/>
              <a:t>를 먼저 구하지 말고 밑에서 부터 구하자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방법을 이용해서 </a:t>
            </a:r>
            <a:r>
              <a:rPr lang="en-US" altLang="ko-KR" sz="1400" dirty="0"/>
              <a:t>shortest path problem</a:t>
            </a:r>
            <a:r>
              <a:rPr lang="ko-KR" altLang="en-US" sz="1400" dirty="0"/>
              <a:t>을 해결한다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Shortest Path Problem – Dijkstra’s Algorithm 2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7686343-1666-4BDC-B32A-9FCBB1B5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4" y="2068496"/>
            <a:ext cx="7367882" cy="42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3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Process</a:t>
            </a:r>
            <a:r>
              <a:rPr lang="ko-KR" altLang="en-US" sz="2400" dirty="0"/>
              <a:t> </a:t>
            </a:r>
            <a:r>
              <a:rPr lang="en-US" altLang="ko-KR" sz="2400" dirty="0"/>
              <a:t>of</a:t>
            </a:r>
            <a:r>
              <a:rPr lang="ko-KR" altLang="en-US" sz="2400" dirty="0"/>
              <a:t> </a:t>
            </a:r>
            <a:r>
              <a:rPr lang="en-US" altLang="ko-KR" sz="2400" dirty="0"/>
              <a:t>Assembly</a:t>
            </a:r>
            <a:r>
              <a:rPr lang="ko-KR" altLang="en-US" sz="2400" dirty="0"/>
              <a:t> </a:t>
            </a:r>
            <a:r>
              <a:rPr lang="en-US" altLang="ko-KR" sz="2400" dirty="0"/>
              <a:t>Line Scheduling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어떤 라인을 선택해야 가장 빠르게 </a:t>
            </a:r>
            <a:r>
              <a:rPr lang="en-US" altLang="ko-KR" sz="1400" dirty="0" err="1"/>
              <a:t>productio</a:t>
            </a:r>
            <a:r>
              <a:rPr lang="ko-KR" altLang="en-US" sz="1400" dirty="0"/>
              <a:t>을 생산할 수 있는지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이것은 목적지에 가장 </a:t>
            </a:r>
            <a:r>
              <a:rPr lang="ko-KR" altLang="en-US" sz="1400" dirty="0" err="1"/>
              <a:t>빠른시간안게</a:t>
            </a:r>
            <a:r>
              <a:rPr lang="ko-KR" altLang="en-US" sz="1400" dirty="0"/>
              <a:t> 갈 수 있는 </a:t>
            </a:r>
            <a:r>
              <a:rPr lang="en-US" altLang="ko-KR" sz="1400" dirty="0"/>
              <a:t>path</a:t>
            </a:r>
            <a:r>
              <a:rPr lang="ko-KR" altLang="en-US" sz="1400" dirty="0"/>
              <a:t>를 구하는 것과 같다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공정이 </a:t>
            </a:r>
            <a:r>
              <a:rPr lang="en-US" altLang="ko-KR" sz="1400" dirty="0"/>
              <a:t>graph structure 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Shortest Path Problem – Dijkstra’s Algorithm 2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9AE6A1F-4C36-4F36-9808-857DF740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77" y="2059619"/>
            <a:ext cx="7196897" cy="372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15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Process</a:t>
            </a:r>
            <a:r>
              <a:rPr lang="ko-KR" altLang="en-US" sz="2400" dirty="0"/>
              <a:t> </a:t>
            </a:r>
            <a:r>
              <a:rPr lang="en-US" altLang="ko-KR" sz="2400" dirty="0"/>
              <a:t>of</a:t>
            </a:r>
            <a:r>
              <a:rPr lang="ko-KR" altLang="en-US" sz="2400" dirty="0"/>
              <a:t> </a:t>
            </a:r>
            <a:r>
              <a:rPr lang="en-US" altLang="ko-KR" sz="2400" dirty="0"/>
              <a:t>Assembly</a:t>
            </a:r>
            <a:r>
              <a:rPr lang="ko-KR" altLang="en-US" sz="2400" dirty="0"/>
              <a:t> </a:t>
            </a:r>
            <a:r>
              <a:rPr lang="en-US" altLang="ko-KR" sz="2400" dirty="0"/>
              <a:t>Line Scheduling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V </a:t>
            </a:r>
            <a:r>
              <a:rPr lang="ko-KR" altLang="en-US" sz="1400" dirty="0"/>
              <a:t>와 </a:t>
            </a:r>
            <a:r>
              <a:rPr lang="en-US" altLang="ko-KR" sz="1400" dirty="0"/>
              <a:t>W : graph</a:t>
            </a:r>
            <a:r>
              <a:rPr lang="ko-KR" altLang="en-US" sz="1400" dirty="0"/>
              <a:t>의 조건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 : single source parameter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Dijkstra’s algorithm(V, W, s)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Dist</a:t>
            </a:r>
            <a:r>
              <a:rPr lang="en-US" altLang="ko-KR" sz="1400" dirty="0"/>
              <a:t> : </a:t>
            </a:r>
            <a:r>
              <a:rPr lang="ko-KR" altLang="en-US" sz="1400" dirty="0"/>
              <a:t>과거를 기록하는 </a:t>
            </a:r>
            <a:r>
              <a:rPr lang="en-US" altLang="ko-KR" sz="1400" dirty="0"/>
              <a:t>table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Dist</a:t>
            </a:r>
            <a:r>
              <a:rPr lang="en-US" altLang="ko-KR" sz="1400" dirty="0"/>
              <a:t>[s] : </a:t>
            </a:r>
            <a:r>
              <a:rPr lang="ko-KR" altLang="en-US" sz="1400" dirty="0"/>
              <a:t>시작하는 </a:t>
            </a:r>
            <a:r>
              <a:rPr lang="ko-KR" altLang="en-US" sz="1400" dirty="0" err="1"/>
              <a:t>위치니</a:t>
            </a:r>
            <a:r>
              <a:rPr lang="ko-KR" altLang="en-US" sz="1400" dirty="0"/>
              <a:t> </a:t>
            </a:r>
            <a:r>
              <a:rPr lang="en-US" altLang="ko-KR" sz="1400" dirty="0"/>
              <a:t>0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Vertex</a:t>
            </a:r>
            <a:r>
              <a:rPr lang="ko-KR" altLang="en-US" sz="1400" dirty="0"/>
              <a:t>가 </a:t>
            </a:r>
            <a:r>
              <a:rPr lang="en-US" altLang="ko-KR" sz="1400" dirty="0"/>
              <a:t>0</a:t>
            </a:r>
            <a:r>
              <a:rPr lang="ko-KR" altLang="en-US" sz="1400" dirty="0"/>
              <a:t>이 </a:t>
            </a:r>
            <a:r>
              <a:rPr lang="ko-KR" altLang="en-US" sz="1400" dirty="0" err="1"/>
              <a:t>될때까지</a:t>
            </a:r>
            <a:r>
              <a:rPr lang="ko-KR" altLang="en-US" sz="1400" dirty="0"/>
              <a:t> </a:t>
            </a:r>
            <a:r>
              <a:rPr lang="en-US" altLang="ko-KR" sz="1400" dirty="0"/>
              <a:t>while loop</a:t>
            </a:r>
            <a:r>
              <a:rPr lang="ko-KR" altLang="en-US" sz="1400" dirty="0"/>
              <a:t>를 돌림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Traverse </a:t>
            </a:r>
            <a:r>
              <a:rPr lang="ko-KR" altLang="en-US" sz="1400" dirty="0"/>
              <a:t>와 유사하다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남아 있는 </a:t>
            </a:r>
            <a:r>
              <a:rPr lang="en-US" altLang="ko-KR" sz="1400" dirty="0"/>
              <a:t>V</a:t>
            </a:r>
            <a:r>
              <a:rPr lang="ko-KR" altLang="en-US" sz="1400" dirty="0"/>
              <a:t>중에서 </a:t>
            </a:r>
            <a:r>
              <a:rPr lang="en-US" altLang="ko-KR" sz="1400" dirty="0" err="1"/>
              <a:t>dist</a:t>
            </a:r>
            <a:r>
              <a:rPr lang="ko-KR" altLang="en-US" sz="1400" dirty="0"/>
              <a:t>가 가장 </a:t>
            </a:r>
            <a:r>
              <a:rPr lang="ko-KR" altLang="en-US" sz="1400" dirty="0" err="1"/>
              <a:t>작으거</a:t>
            </a:r>
            <a:r>
              <a:rPr lang="ko-KR" altLang="en-US" sz="1400" dirty="0"/>
              <a:t> 가져옴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If</a:t>
            </a:r>
            <a:r>
              <a:rPr lang="ko-KR" altLang="en-US" sz="1400" dirty="0"/>
              <a:t>문 무한대보다 </a:t>
            </a:r>
            <a:r>
              <a:rPr lang="en-US" altLang="ko-KR" sz="1400" dirty="0"/>
              <a:t>neighbor</a:t>
            </a:r>
            <a:r>
              <a:rPr lang="ko-KR" altLang="en-US" sz="1400" dirty="0"/>
              <a:t>가 </a:t>
            </a:r>
            <a:r>
              <a:rPr lang="ko-KR" altLang="en-US" sz="1400" dirty="0" smtClean="0"/>
              <a:t>작다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(0) </a:t>
            </a:r>
            <a:r>
              <a:rPr lang="en-US" altLang="ko-KR" sz="1400" dirty="0" err="1" smtClean="0"/>
              <a:t>dist</a:t>
            </a:r>
            <a:r>
              <a:rPr lang="ko-KR" altLang="en-US" sz="1400" dirty="0" smtClean="0"/>
              <a:t>에서 온 값</a:t>
            </a:r>
            <a:r>
              <a:rPr lang="en-US" altLang="ko-KR" sz="1400" dirty="0" smtClean="0"/>
              <a:t>, 20 W(edge)</a:t>
            </a:r>
            <a:r>
              <a:rPr lang="ko-KR" altLang="en-US" sz="1400" dirty="0" smtClean="0"/>
              <a:t>에서 온 값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3(9) new </a:t>
            </a:r>
            <a:r>
              <a:rPr lang="en-US" altLang="ko-KR" sz="1400" dirty="0" err="1" smtClean="0"/>
              <a:t>addef</a:t>
            </a:r>
            <a:r>
              <a:rPr lang="en-US" altLang="ko-KR" sz="1400" dirty="0" smtClean="0"/>
              <a:t> covered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S-3-D</a:t>
            </a:r>
            <a:r>
              <a:rPr lang="ko-KR" altLang="en-US" sz="1400" dirty="0" smtClean="0"/>
              <a:t>로 가는 길이 </a:t>
            </a:r>
            <a:r>
              <a:rPr lang="en-US" altLang="ko-KR" sz="1400" dirty="0" smtClean="0"/>
              <a:t>13</a:t>
            </a:r>
            <a:r>
              <a:rPr lang="ko-KR" altLang="en-US" sz="1400" dirty="0" smtClean="0"/>
              <a:t>으로 더 짧아 </a:t>
            </a:r>
            <a:r>
              <a:rPr lang="en-US" altLang="ko-KR" sz="1400" dirty="0" smtClean="0"/>
              <a:t>20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13</a:t>
            </a:r>
            <a:r>
              <a:rPr lang="ko-KR" altLang="en-US" sz="1400" dirty="0" smtClean="0"/>
              <a:t>으로 업데이트한다</a:t>
            </a:r>
            <a:r>
              <a:rPr lang="en-US" altLang="ko-KR" sz="1400" dirty="0" smtClean="0"/>
              <a:t>.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Shortest Path Problem – Dijkstra’s Algorithm 2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6727D4C-7AA3-46AE-AEF5-D6AB7B62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17" y="2196693"/>
            <a:ext cx="7219456" cy="338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36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Progress of Dijkstra’s algorithm (1)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Source</a:t>
            </a:r>
            <a:r>
              <a:rPr lang="ko-KR" altLang="en-US" sz="1400" dirty="0" smtClean="0"/>
              <a:t>에서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destinatio</a:t>
            </a:r>
            <a:r>
              <a:rPr lang="ko-KR" altLang="en-US" sz="1400" dirty="0" smtClean="0"/>
              <a:t>까지 가는 것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Source</a:t>
            </a:r>
            <a:r>
              <a:rPr lang="ko-KR" altLang="en-US" sz="1400" dirty="0" smtClean="0"/>
              <a:t>만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이고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나머지는 다 무한대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가장 작은 </a:t>
            </a:r>
            <a:r>
              <a:rPr lang="en-US" altLang="ko-KR" sz="1400" dirty="0" smtClean="0"/>
              <a:t>vertex</a:t>
            </a:r>
            <a:r>
              <a:rPr lang="ko-KR" altLang="en-US" sz="1400" dirty="0" smtClean="0"/>
              <a:t>인</a:t>
            </a:r>
            <a:r>
              <a:rPr lang="en-US" altLang="ko-KR" sz="1400" dirty="0" smtClean="0"/>
              <a:t> 0</a:t>
            </a:r>
            <a:r>
              <a:rPr lang="ko-KR" altLang="en-US" sz="1400" dirty="0" smtClean="0"/>
              <a:t>을 선택</a:t>
            </a:r>
            <a:r>
              <a:rPr lang="en-US" altLang="ko-KR" sz="1400" dirty="0" smtClean="0"/>
              <a:t>, s</a:t>
            </a:r>
            <a:r>
              <a:rPr lang="ko-KR" altLang="en-US" sz="1400" dirty="0" smtClean="0"/>
              <a:t>선택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</a:t>
            </a:r>
            <a:r>
              <a:rPr lang="ko-KR" altLang="en-US" sz="1400" dirty="0" smtClean="0"/>
              <a:t>의 </a:t>
            </a:r>
            <a:r>
              <a:rPr lang="ko-KR" altLang="en-US" sz="1400" dirty="0" err="1" smtClean="0"/>
              <a:t>네이버를</a:t>
            </a:r>
            <a:r>
              <a:rPr lang="ko-KR" altLang="en-US" sz="1400" dirty="0" smtClean="0"/>
              <a:t> 찾는다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로 가는 </a:t>
            </a:r>
            <a:r>
              <a:rPr lang="en-US" altLang="ko-KR" sz="1400" dirty="0" smtClean="0"/>
              <a:t>path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으로 업데이트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D</a:t>
            </a:r>
            <a:r>
              <a:rPr lang="ko-KR" altLang="en-US" sz="1400" dirty="0" smtClean="0"/>
              <a:t>로 가는 </a:t>
            </a:r>
            <a:r>
              <a:rPr lang="en-US" altLang="ko-KR" sz="1400" dirty="0" smtClean="0"/>
              <a:t>path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20</a:t>
            </a:r>
            <a:r>
              <a:rPr lang="ko-KR" altLang="en-US" sz="1400" dirty="0" smtClean="0"/>
              <a:t>으로 업데이트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Shortest Path Problem – Dijkstra’s Algorithm 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01" y="2326105"/>
            <a:ext cx="7290490" cy="378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37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Progress of Dijkstra’s algorithm (2)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Source</a:t>
            </a:r>
            <a:r>
              <a:rPr lang="ko-KR" altLang="en-US" sz="1400" dirty="0" smtClean="0"/>
              <a:t>에서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destinatio</a:t>
            </a:r>
            <a:r>
              <a:rPr lang="ko-KR" altLang="en-US" sz="1400" dirty="0" smtClean="0"/>
              <a:t>까지 가는 것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Source</a:t>
            </a:r>
            <a:r>
              <a:rPr lang="ko-KR" altLang="en-US" sz="1400" dirty="0" smtClean="0"/>
              <a:t>만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이고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나머지는 다 무한대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가장 작은 </a:t>
            </a:r>
            <a:r>
              <a:rPr lang="en-US" altLang="ko-KR" sz="1400" dirty="0" smtClean="0"/>
              <a:t>vertex</a:t>
            </a:r>
            <a:r>
              <a:rPr lang="ko-KR" altLang="en-US" sz="1400" dirty="0" smtClean="0"/>
              <a:t>인</a:t>
            </a:r>
            <a:r>
              <a:rPr lang="en-US" altLang="ko-KR" sz="1400" dirty="0" smtClean="0"/>
              <a:t> 0</a:t>
            </a:r>
            <a:r>
              <a:rPr lang="ko-KR" altLang="en-US" sz="1400" dirty="0" smtClean="0"/>
              <a:t>을 선택</a:t>
            </a:r>
            <a:r>
              <a:rPr lang="en-US" altLang="ko-KR" sz="1400" dirty="0" smtClean="0"/>
              <a:t>, s</a:t>
            </a:r>
            <a:r>
              <a:rPr lang="ko-KR" altLang="en-US" sz="1400" dirty="0" smtClean="0"/>
              <a:t>선택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</a:t>
            </a:r>
            <a:r>
              <a:rPr lang="ko-KR" altLang="en-US" sz="1400" dirty="0" smtClean="0"/>
              <a:t>의 </a:t>
            </a:r>
            <a:r>
              <a:rPr lang="ko-KR" altLang="en-US" sz="1400" dirty="0" err="1" smtClean="0"/>
              <a:t>네이버를</a:t>
            </a:r>
            <a:r>
              <a:rPr lang="ko-KR" altLang="en-US" sz="1400" dirty="0" smtClean="0"/>
              <a:t> 찾는다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로 가는 </a:t>
            </a:r>
            <a:r>
              <a:rPr lang="en-US" altLang="ko-KR" sz="1400" dirty="0" smtClean="0"/>
              <a:t>path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으로 업데이트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D</a:t>
            </a:r>
            <a:r>
              <a:rPr lang="ko-KR" altLang="en-US" sz="1400" dirty="0" smtClean="0"/>
              <a:t>로 가는 </a:t>
            </a:r>
            <a:r>
              <a:rPr lang="en-US" altLang="ko-KR" sz="1400" dirty="0" smtClean="0"/>
              <a:t>path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20</a:t>
            </a:r>
            <a:r>
              <a:rPr lang="ko-KR" altLang="en-US" sz="1400" dirty="0" smtClean="0"/>
              <a:t>으로 업데이트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0</a:t>
            </a:r>
            <a:r>
              <a:rPr lang="ko-KR" altLang="en-US" sz="1400" dirty="0" smtClean="0"/>
              <a:t>은 한</a:t>
            </a:r>
            <a:r>
              <a:rPr lang="ko-KR" altLang="en-US" sz="1400" dirty="0" smtClean="0"/>
              <a:t>번 </a:t>
            </a:r>
            <a:r>
              <a:rPr lang="en-US" altLang="ko-KR" sz="1400" dirty="0" smtClean="0"/>
              <a:t>covered</a:t>
            </a:r>
            <a:r>
              <a:rPr lang="ko-KR" altLang="en-US" sz="1400" dirty="0" err="1" smtClean="0"/>
              <a:t>되서</a:t>
            </a:r>
            <a:r>
              <a:rPr lang="ko-KR" altLang="en-US" sz="1400" dirty="0" smtClean="0"/>
              <a:t> 지워준다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이 선택되고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네이버를</a:t>
            </a:r>
            <a:r>
              <a:rPr lang="ko-KR" altLang="en-US" sz="1400" dirty="0" smtClean="0"/>
              <a:t> 찾는다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2</a:t>
            </a:r>
            <a:r>
              <a:rPr lang="ko-KR" altLang="en-US" sz="1400" dirty="0" smtClean="0"/>
              <a:t>로 가는 </a:t>
            </a:r>
            <a:r>
              <a:rPr lang="en-US" altLang="ko-KR" sz="1400" dirty="0" smtClean="0"/>
              <a:t>path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3+5 </a:t>
            </a:r>
            <a:r>
              <a:rPr lang="ko-KR" altLang="en-US" sz="1400" dirty="0" smtClean="0"/>
              <a:t>걸리니 업데이트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3</a:t>
            </a:r>
            <a:r>
              <a:rPr lang="ko-KR" altLang="en-US" sz="1400" dirty="0" smtClean="0"/>
              <a:t>으로 가는 </a:t>
            </a:r>
            <a:r>
              <a:rPr lang="en-US" altLang="ko-KR" sz="1400" dirty="0" smtClean="0"/>
              <a:t>path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3+6 </a:t>
            </a:r>
            <a:r>
              <a:rPr lang="ko-KR" altLang="en-US" sz="1400" dirty="0" smtClean="0"/>
              <a:t>걸리니 업데이트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D</a:t>
            </a:r>
            <a:r>
              <a:rPr lang="ko-KR" altLang="en-US" sz="1400" dirty="0" smtClean="0"/>
              <a:t>로 가는 </a:t>
            </a:r>
            <a:r>
              <a:rPr lang="en-US" altLang="ko-KR" sz="1400" dirty="0" smtClean="0"/>
              <a:t>path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3+15 </a:t>
            </a:r>
            <a:r>
              <a:rPr lang="ko-KR" altLang="en-US" sz="1400" dirty="0" smtClean="0"/>
              <a:t>걸리니 업데이트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번은 지워주고 </a:t>
            </a:r>
            <a:r>
              <a:rPr lang="ko-KR" altLang="en-US" sz="1400" dirty="0" err="1" smtClean="0"/>
              <a:t>나머지중</a:t>
            </a:r>
            <a:r>
              <a:rPr lang="ko-KR" altLang="en-US" sz="1400" dirty="0" smtClean="0"/>
              <a:t> 가장 작은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를 선택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2</a:t>
            </a:r>
            <a:r>
              <a:rPr lang="ko-KR" altLang="en-US" sz="1400" dirty="0" smtClean="0"/>
              <a:t>의 </a:t>
            </a:r>
            <a:r>
              <a:rPr lang="ko-KR" altLang="en-US" sz="1400" dirty="0" err="1" smtClean="0"/>
              <a:t>네이버를</a:t>
            </a:r>
            <a:r>
              <a:rPr lang="ko-KR" altLang="en-US" sz="1400" dirty="0" smtClean="0"/>
              <a:t> 찾는다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D</a:t>
            </a:r>
            <a:r>
              <a:rPr lang="ko-KR" altLang="en-US" sz="1400" dirty="0" err="1" smtClean="0"/>
              <a:t>로가는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path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15 </a:t>
            </a:r>
            <a:r>
              <a:rPr lang="ko-KR" altLang="en-US" sz="1400" dirty="0" smtClean="0"/>
              <a:t>걸리니 </a:t>
            </a:r>
            <a:r>
              <a:rPr lang="en-US" altLang="ko-KR" sz="1400" dirty="0" smtClean="0"/>
              <a:t>18</a:t>
            </a:r>
            <a:r>
              <a:rPr lang="ko-KR" altLang="en-US" sz="1400" dirty="0" smtClean="0"/>
              <a:t>보다 작아서 업데이트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Shortest Path Problem – Dijkstra’s Algorithm 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48" y="2196693"/>
            <a:ext cx="7363326" cy="3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89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Progress of Dijkstra’s algorithm (3)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Source</a:t>
            </a:r>
            <a:r>
              <a:rPr lang="ko-KR" altLang="en-US" sz="1400" dirty="0" smtClean="0"/>
              <a:t>에서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destinatio</a:t>
            </a:r>
            <a:r>
              <a:rPr lang="ko-KR" altLang="en-US" sz="1400" dirty="0" smtClean="0"/>
              <a:t>까지 가는 것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Source</a:t>
            </a:r>
            <a:r>
              <a:rPr lang="ko-KR" altLang="en-US" sz="1400" dirty="0" smtClean="0"/>
              <a:t>만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이고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나머지는 다 무한대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가장 작은 </a:t>
            </a:r>
            <a:r>
              <a:rPr lang="en-US" altLang="ko-KR" sz="1400" dirty="0" smtClean="0"/>
              <a:t>vertex</a:t>
            </a:r>
            <a:r>
              <a:rPr lang="ko-KR" altLang="en-US" sz="1400" dirty="0" smtClean="0"/>
              <a:t>인</a:t>
            </a:r>
            <a:r>
              <a:rPr lang="en-US" altLang="ko-KR" sz="1400" dirty="0" smtClean="0"/>
              <a:t> 0</a:t>
            </a:r>
            <a:r>
              <a:rPr lang="ko-KR" altLang="en-US" sz="1400" dirty="0" smtClean="0"/>
              <a:t>을 선택</a:t>
            </a:r>
            <a:r>
              <a:rPr lang="en-US" altLang="ko-KR" sz="1400" dirty="0" smtClean="0"/>
              <a:t>, s</a:t>
            </a:r>
            <a:r>
              <a:rPr lang="ko-KR" altLang="en-US" sz="1400" dirty="0" smtClean="0"/>
              <a:t>선택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</a:t>
            </a:r>
            <a:r>
              <a:rPr lang="ko-KR" altLang="en-US" sz="1400" dirty="0" smtClean="0"/>
              <a:t>의 </a:t>
            </a:r>
            <a:r>
              <a:rPr lang="ko-KR" altLang="en-US" sz="1400" dirty="0" err="1" smtClean="0"/>
              <a:t>네이버를</a:t>
            </a:r>
            <a:r>
              <a:rPr lang="ko-KR" altLang="en-US" sz="1400" dirty="0" smtClean="0"/>
              <a:t> 찾는다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로 가는 </a:t>
            </a:r>
            <a:r>
              <a:rPr lang="en-US" altLang="ko-KR" sz="1400" dirty="0" smtClean="0"/>
              <a:t>path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으로 업데이트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D</a:t>
            </a:r>
            <a:r>
              <a:rPr lang="ko-KR" altLang="en-US" sz="1400" dirty="0" smtClean="0"/>
              <a:t>로 가는 </a:t>
            </a:r>
            <a:r>
              <a:rPr lang="en-US" altLang="ko-KR" sz="1400" dirty="0" smtClean="0"/>
              <a:t>path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20</a:t>
            </a:r>
            <a:r>
              <a:rPr lang="ko-KR" altLang="en-US" sz="1400" dirty="0" smtClean="0"/>
              <a:t>으로 업데이트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0</a:t>
            </a:r>
            <a:r>
              <a:rPr lang="ko-KR" altLang="en-US" sz="1400" dirty="0" smtClean="0"/>
              <a:t>은 한</a:t>
            </a:r>
            <a:r>
              <a:rPr lang="ko-KR" altLang="en-US" sz="1400" dirty="0" smtClean="0"/>
              <a:t>번 </a:t>
            </a:r>
            <a:r>
              <a:rPr lang="en-US" altLang="ko-KR" sz="1400" dirty="0" smtClean="0"/>
              <a:t>covered</a:t>
            </a:r>
            <a:r>
              <a:rPr lang="ko-KR" altLang="en-US" sz="1400" dirty="0" err="1" smtClean="0"/>
              <a:t>되서</a:t>
            </a:r>
            <a:r>
              <a:rPr lang="ko-KR" altLang="en-US" sz="1400" dirty="0" smtClean="0"/>
              <a:t> 지워준다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이 선택되고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네이버를</a:t>
            </a:r>
            <a:r>
              <a:rPr lang="ko-KR" altLang="en-US" sz="1400" dirty="0" smtClean="0"/>
              <a:t> 찾는다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2</a:t>
            </a:r>
            <a:r>
              <a:rPr lang="ko-KR" altLang="en-US" sz="1400" dirty="0" smtClean="0"/>
              <a:t>로 가는 </a:t>
            </a:r>
            <a:r>
              <a:rPr lang="en-US" altLang="ko-KR" sz="1400" dirty="0" smtClean="0"/>
              <a:t>path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3+5 </a:t>
            </a:r>
            <a:r>
              <a:rPr lang="ko-KR" altLang="en-US" sz="1400" dirty="0" smtClean="0"/>
              <a:t>걸리니 업데이트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3</a:t>
            </a:r>
            <a:r>
              <a:rPr lang="ko-KR" altLang="en-US" sz="1400" dirty="0" smtClean="0"/>
              <a:t>으로 가는 </a:t>
            </a:r>
            <a:r>
              <a:rPr lang="en-US" altLang="ko-KR" sz="1400" dirty="0" smtClean="0"/>
              <a:t>path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3+6 </a:t>
            </a:r>
            <a:r>
              <a:rPr lang="ko-KR" altLang="en-US" sz="1400" dirty="0" smtClean="0"/>
              <a:t>걸리니 업데이트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D</a:t>
            </a:r>
            <a:r>
              <a:rPr lang="ko-KR" altLang="en-US" sz="1400" dirty="0" smtClean="0"/>
              <a:t>로 가는 </a:t>
            </a:r>
            <a:r>
              <a:rPr lang="en-US" altLang="ko-KR" sz="1400" dirty="0" smtClean="0"/>
              <a:t>path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3+15 </a:t>
            </a:r>
            <a:r>
              <a:rPr lang="ko-KR" altLang="en-US" sz="1400" dirty="0" smtClean="0"/>
              <a:t>걸리니 업데이트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번은 지워주고 </a:t>
            </a:r>
            <a:r>
              <a:rPr lang="ko-KR" altLang="en-US" sz="1400" dirty="0" err="1" smtClean="0"/>
              <a:t>나머지중</a:t>
            </a:r>
            <a:r>
              <a:rPr lang="ko-KR" altLang="en-US" sz="1400" dirty="0" smtClean="0"/>
              <a:t> 가장 작은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를 선택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2</a:t>
            </a:r>
            <a:r>
              <a:rPr lang="ko-KR" altLang="en-US" sz="1400" dirty="0" smtClean="0"/>
              <a:t>의 </a:t>
            </a:r>
            <a:r>
              <a:rPr lang="ko-KR" altLang="en-US" sz="1400" dirty="0" err="1" smtClean="0"/>
              <a:t>네이버를</a:t>
            </a:r>
            <a:r>
              <a:rPr lang="ko-KR" altLang="en-US" sz="1400" dirty="0" smtClean="0"/>
              <a:t> 찾는다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D</a:t>
            </a:r>
            <a:r>
              <a:rPr lang="ko-KR" altLang="en-US" sz="1400" dirty="0" err="1" smtClean="0"/>
              <a:t>로가는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path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15 </a:t>
            </a:r>
            <a:r>
              <a:rPr lang="ko-KR" altLang="en-US" sz="1400" dirty="0" smtClean="0"/>
              <a:t>걸리니 </a:t>
            </a:r>
            <a:r>
              <a:rPr lang="en-US" altLang="ko-KR" sz="1400" dirty="0" smtClean="0"/>
              <a:t>18</a:t>
            </a:r>
            <a:r>
              <a:rPr lang="ko-KR" altLang="en-US" sz="1400" dirty="0" smtClean="0"/>
              <a:t>보다 작아서 업데이트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2</a:t>
            </a:r>
            <a:r>
              <a:rPr lang="ko-KR" altLang="en-US" sz="1400" dirty="0" smtClean="0"/>
              <a:t>도 지우고 </a:t>
            </a:r>
            <a:r>
              <a:rPr lang="ko-KR" altLang="en-US" sz="1400" dirty="0" err="1" smtClean="0"/>
              <a:t>나머지중</a:t>
            </a:r>
            <a:r>
              <a:rPr lang="ko-KR" altLang="en-US" sz="1400" dirty="0" smtClean="0"/>
              <a:t> 가장 작은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을 선택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D</a:t>
            </a:r>
            <a:r>
              <a:rPr lang="ko-KR" altLang="en-US" sz="1400" dirty="0" smtClean="0"/>
              <a:t>로 가는 </a:t>
            </a:r>
            <a:r>
              <a:rPr lang="en-US" altLang="ko-KR" sz="1400" dirty="0" smtClean="0"/>
              <a:t>path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13 </a:t>
            </a:r>
            <a:r>
              <a:rPr lang="ko-KR" altLang="en-US" sz="1400" dirty="0" smtClean="0"/>
              <a:t>걸리니 다시 업데이트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따라서 </a:t>
            </a:r>
            <a:r>
              <a:rPr lang="en-US" altLang="ko-KR" sz="1400" dirty="0" smtClean="0"/>
              <a:t>D</a:t>
            </a:r>
            <a:r>
              <a:rPr lang="ko-KR" altLang="en-US" sz="1400" dirty="0" smtClean="0"/>
              <a:t>까지 </a:t>
            </a:r>
            <a:r>
              <a:rPr lang="en-US" altLang="ko-KR" sz="1400" dirty="0" smtClean="0"/>
              <a:t>13</a:t>
            </a:r>
            <a:r>
              <a:rPr lang="ko-KR" altLang="en-US" sz="1400" dirty="0" err="1" smtClean="0"/>
              <a:t>걸리는게</a:t>
            </a:r>
            <a:r>
              <a:rPr lang="ko-KR" altLang="en-US" sz="1400" dirty="0" smtClean="0"/>
              <a:t> 제일 빠르다</a:t>
            </a: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Shortest Path Problem – Dijkstra’s Algorithm 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9" y="2196693"/>
            <a:ext cx="7260014" cy="407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0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1F7ECDD-6C8C-4DC9-BAE8-787D827B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8E0D18E-A1CC-42A5-BA2D-A0504A727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Graph</a:t>
            </a:r>
          </a:p>
          <a:p>
            <a:r>
              <a:rPr lang="en-US" altLang="ko-KR" dirty="0"/>
              <a:t>Representation of graph</a:t>
            </a:r>
          </a:p>
          <a:p>
            <a:r>
              <a:rPr lang="en-US" altLang="ko-KR" dirty="0"/>
              <a:t>Traversing Problem – DFS and BFS</a:t>
            </a:r>
          </a:p>
          <a:p>
            <a:r>
              <a:rPr lang="en-US" altLang="ko-KR" dirty="0"/>
              <a:t>Shortest Path Problem – Dijkstra’s Algorithm 1</a:t>
            </a:r>
          </a:p>
          <a:p>
            <a:r>
              <a:rPr lang="en-US" altLang="ko-KR" dirty="0"/>
              <a:t>Shortest Path Problem – Dijkstra’s Algorithm 2</a:t>
            </a:r>
          </a:p>
          <a:p>
            <a:r>
              <a:rPr lang="en-US" altLang="ko-KR" dirty="0"/>
              <a:t>Minimum Spanning Tree Problem Prim’s Algorithm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180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Minimum Spanning Tree Problem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MiniMum</a:t>
            </a:r>
            <a:r>
              <a:rPr lang="en-US" altLang="ko-KR" sz="1400" dirty="0" smtClean="0"/>
              <a:t> spanning tree - coverage</a:t>
            </a:r>
            <a:r>
              <a:rPr lang="ko-KR" altLang="en-US" sz="1400" dirty="0" smtClean="0"/>
              <a:t>가 핵심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네트워크 컨트롤 문제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얼마나 제어를 </a:t>
            </a:r>
            <a:r>
              <a:rPr lang="ko-KR" altLang="en-US" sz="1400" dirty="0" err="1" smtClean="0"/>
              <a:t>할수</a:t>
            </a:r>
            <a:r>
              <a:rPr lang="ko-KR" altLang="en-US" sz="1400" dirty="0" smtClean="0"/>
              <a:t> 있느냐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모든 </a:t>
            </a:r>
            <a:r>
              <a:rPr lang="en-US" altLang="ko-KR" sz="1400" dirty="0" smtClean="0"/>
              <a:t>vertex</a:t>
            </a:r>
            <a:r>
              <a:rPr lang="ko-KR" altLang="en-US" sz="1400" dirty="0" smtClean="0"/>
              <a:t>를</a:t>
            </a:r>
            <a:r>
              <a:rPr lang="en-US" altLang="ko-KR" sz="1400" dirty="0" smtClean="0"/>
              <a:t> minimum cost</a:t>
            </a:r>
            <a:r>
              <a:rPr lang="ko-KR" altLang="en-US" sz="1400" dirty="0" smtClean="0"/>
              <a:t>로 </a:t>
            </a:r>
            <a:r>
              <a:rPr lang="en-US" altLang="ko-KR" sz="1400" dirty="0" smtClean="0"/>
              <a:t>coverage</a:t>
            </a:r>
            <a:r>
              <a:rPr lang="ko-KR" altLang="en-US" sz="1400" dirty="0" err="1" smtClean="0"/>
              <a:t>하는것을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찾는것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여러 네트워크 디자인에 많이 사용됨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하얀점에서</a:t>
            </a:r>
            <a:r>
              <a:rPr lang="ko-KR" altLang="en-US" sz="1400" dirty="0" smtClean="0"/>
              <a:t> 모든 </a:t>
            </a:r>
            <a:r>
              <a:rPr lang="en-US" altLang="ko-KR" sz="1400" dirty="0" smtClean="0"/>
              <a:t>vertex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cover</a:t>
            </a:r>
            <a:r>
              <a:rPr lang="ko-KR" altLang="en-US" sz="1400" dirty="0" smtClean="0"/>
              <a:t>할 수 있는지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저 점을 위로 쭉 올리면 </a:t>
            </a:r>
            <a:r>
              <a:rPr lang="en-US" altLang="ko-KR" sz="1400" dirty="0" smtClean="0"/>
              <a:t>Tree</a:t>
            </a:r>
            <a:r>
              <a:rPr lang="ko-KR" altLang="en-US" sz="1400" dirty="0" smtClean="0"/>
              <a:t>처럼 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사이클이 생기지 않기 때문에 가능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6. Minimum Spanning Tree Problem Prim’s Algorithm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13" y="2138534"/>
            <a:ext cx="7071721" cy="41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4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Prim’s algorithm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V, W : graph</a:t>
            </a:r>
            <a:r>
              <a:rPr lang="ko-KR" altLang="en-US" sz="1400" dirty="0" smtClean="0"/>
              <a:t>를 나타내는 값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U : vertex </a:t>
            </a:r>
            <a:r>
              <a:rPr lang="ko-KR" altLang="en-US" sz="1400" dirty="0" smtClean="0"/>
              <a:t>들의 </a:t>
            </a:r>
            <a:r>
              <a:rPr lang="en-US" altLang="ko-KR" sz="1400" dirty="0" smtClean="0"/>
              <a:t>covered </a:t>
            </a:r>
            <a:r>
              <a:rPr lang="ko-KR" altLang="en-US" sz="1400" dirty="0" err="1" smtClean="0"/>
              <a:t>될수</a:t>
            </a:r>
            <a:r>
              <a:rPr lang="ko-KR" altLang="en-US" sz="1400" dirty="0" smtClean="0"/>
              <a:t> 있는 </a:t>
            </a:r>
            <a:r>
              <a:rPr lang="en-US" altLang="ko-KR" sz="1400" dirty="0" smtClean="0"/>
              <a:t>set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E : </a:t>
            </a:r>
            <a:r>
              <a:rPr lang="ko-KR" altLang="en-US" sz="1400" dirty="0" smtClean="0"/>
              <a:t>선택된 </a:t>
            </a:r>
            <a:r>
              <a:rPr lang="en-US" altLang="ko-KR" sz="1400" dirty="0" smtClean="0"/>
              <a:t>edge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 : source vertex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U</a:t>
            </a:r>
            <a:r>
              <a:rPr lang="ko-KR" altLang="en-US" sz="1400" dirty="0" smtClean="0"/>
              <a:t>를 점차 키워 나간다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While loop</a:t>
            </a:r>
            <a:r>
              <a:rPr lang="ko-KR" altLang="en-US" sz="1400" dirty="0" smtClean="0"/>
              <a:t>를 통해서 키워나간다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V-U : non-covered vertex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V-U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empty</a:t>
            </a:r>
            <a:r>
              <a:rPr lang="ko-KR" altLang="en-US" sz="1400" dirty="0" smtClean="0"/>
              <a:t>가 </a:t>
            </a:r>
            <a:r>
              <a:rPr lang="ko-KR" altLang="en-US" sz="1400" dirty="0" err="1" smtClean="0"/>
              <a:t>아닐때까지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loop</a:t>
            </a:r>
            <a:r>
              <a:rPr lang="ko-KR" altLang="en-US" sz="1400" dirty="0" smtClean="0"/>
              <a:t>를 돌린다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Src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U</a:t>
            </a:r>
            <a:r>
              <a:rPr lang="ko-KR" altLang="en-US" sz="1400" dirty="0" smtClean="0"/>
              <a:t>에 </a:t>
            </a:r>
            <a:r>
              <a:rPr lang="en-US" altLang="ko-KR" sz="1400" dirty="0" smtClean="0"/>
              <a:t>cover, </a:t>
            </a:r>
            <a:r>
              <a:rPr lang="en-US" altLang="ko-KR" sz="1400" dirty="0" err="1" smtClean="0"/>
              <a:t>dst</a:t>
            </a:r>
            <a:r>
              <a:rPr lang="en-US" altLang="ko-KR" sz="1400" dirty="0" smtClean="0"/>
              <a:t> V-U</a:t>
            </a:r>
            <a:r>
              <a:rPr lang="ko-KR" altLang="en-US" sz="1400" dirty="0" smtClean="0"/>
              <a:t>에 </a:t>
            </a:r>
            <a:r>
              <a:rPr lang="en-US" altLang="ko-KR" sz="1400" dirty="0" smtClean="0"/>
              <a:t>non-cover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Covered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non-</a:t>
            </a:r>
            <a:r>
              <a:rPr lang="en-US" altLang="ko-KR" sz="1400" dirty="0" smtClean="0"/>
              <a:t>covered</a:t>
            </a:r>
            <a:r>
              <a:rPr lang="ko-KR" altLang="en-US" sz="1400" dirty="0" smtClean="0"/>
              <a:t>를 분리하고 그것들을 연결하는 </a:t>
            </a:r>
            <a:r>
              <a:rPr lang="en-US" altLang="ko-KR" sz="1400" dirty="0" smtClean="0"/>
              <a:t>edge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찾는것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E – minimum weight</a:t>
            </a:r>
            <a:r>
              <a:rPr lang="ko-KR" altLang="en-US" sz="1400" dirty="0" smtClean="0"/>
              <a:t>를 선택하고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Edge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selected set</a:t>
            </a:r>
            <a:r>
              <a:rPr lang="ko-KR" altLang="en-US" sz="1400" dirty="0" smtClean="0"/>
              <a:t>에 추가하고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이 </a:t>
            </a:r>
            <a:r>
              <a:rPr lang="en-US" altLang="ko-KR" sz="1400" dirty="0" smtClean="0"/>
              <a:t>edge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dst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non-</a:t>
            </a:r>
            <a:r>
              <a:rPr lang="en-US" altLang="ko-KR" sz="1400" dirty="0" err="1" smtClean="0"/>
              <a:t>covere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covered </a:t>
            </a:r>
            <a:r>
              <a:rPr lang="ko-KR" altLang="en-US" sz="1400" dirty="0" smtClean="0"/>
              <a:t>상황으로 만들어준다</a:t>
            </a:r>
            <a:r>
              <a:rPr lang="en-US" altLang="ko-KR" sz="1400" dirty="0" smtClean="0"/>
              <a:t>.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6. Minimum Spanning Tree Problem Prim’s Algorithm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34" y="2021305"/>
            <a:ext cx="7132052" cy="414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77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Progress of Prim’s Algorithm (1)</a:t>
            </a:r>
            <a:endParaRPr lang="en-US" altLang="ko-KR" sz="2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6. Minimum Spanning Tree Problem Prim’s Algorithm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9" y="2196693"/>
            <a:ext cx="6780654" cy="377333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부터 시작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이 시기는 오르지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만 </a:t>
            </a:r>
            <a:r>
              <a:rPr lang="en-US" altLang="ko-KR" sz="1400" dirty="0" smtClean="0"/>
              <a:t>covered </a:t>
            </a:r>
            <a:r>
              <a:rPr lang="ko-KR" altLang="en-US" sz="1400" dirty="0" smtClean="0"/>
              <a:t>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Covered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non-covered edge</a:t>
            </a:r>
            <a:r>
              <a:rPr lang="ko-KR" altLang="en-US" sz="1400" dirty="0" smtClean="0"/>
              <a:t>인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20</a:t>
            </a:r>
            <a:r>
              <a:rPr lang="ko-KR" altLang="en-US" sz="1400" dirty="0" smtClean="0"/>
              <a:t>중에 </a:t>
            </a:r>
            <a:r>
              <a:rPr lang="en-US" altLang="ko-KR" sz="1400" dirty="0" smtClean="0"/>
              <a:t>minimum 3</a:t>
            </a:r>
            <a:r>
              <a:rPr lang="ko-KR" altLang="en-US" sz="1400" dirty="0" smtClean="0"/>
              <a:t>을 선택하고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연결된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covered </a:t>
            </a:r>
            <a:r>
              <a:rPr lang="ko-KR" altLang="en-US" sz="1400" dirty="0" smtClean="0"/>
              <a:t>포함한다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그다음</a:t>
            </a:r>
            <a:r>
              <a:rPr lang="en-US" altLang="ko-KR" sz="1400" dirty="0"/>
              <a:t> Covered</a:t>
            </a:r>
            <a:r>
              <a:rPr lang="ko-KR" altLang="en-US" sz="1400" dirty="0"/>
              <a:t>와 </a:t>
            </a:r>
            <a:r>
              <a:rPr lang="en-US" altLang="ko-KR" sz="1400" dirty="0"/>
              <a:t>non-covered </a:t>
            </a:r>
            <a:r>
              <a:rPr lang="en-US" altLang="ko-KR" sz="1400" dirty="0" smtClean="0"/>
              <a:t>edge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minimum 5</a:t>
            </a:r>
            <a:r>
              <a:rPr lang="ko-KR" altLang="en-US" sz="1400" dirty="0" smtClean="0"/>
              <a:t>를 선택하고 연결하는 </a:t>
            </a:r>
            <a:r>
              <a:rPr lang="en-US" altLang="ko-KR" sz="1400" dirty="0" smtClean="0"/>
              <a:t>4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covered</a:t>
            </a:r>
            <a:r>
              <a:rPr lang="ko-KR" altLang="en-US" sz="1400" dirty="0" smtClean="0"/>
              <a:t>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다음 </a:t>
            </a:r>
            <a:r>
              <a:rPr lang="en-US" altLang="ko-KR" sz="1400" dirty="0"/>
              <a:t>Covered</a:t>
            </a:r>
            <a:r>
              <a:rPr lang="ko-KR" altLang="en-US" sz="1400" dirty="0"/>
              <a:t>와 </a:t>
            </a:r>
            <a:r>
              <a:rPr lang="en-US" altLang="ko-KR" sz="1400" dirty="0"/>
              <a:t>non-covered edge</a:t>
            </a:r>
            <a:r>
              <a:rPr lang="ko-KR" altLang="en-US" sz="1400" dirty="0"/>
              <a:t>에서 </a:t>
            </a:r>
            <a:r>
              <a:rPr lang="en-US" altLang="ko-KR" sz="1400" dirty="0" smtClean="0"/>
              <a:t>minimum 6</a:t>
            </a:r>
            <a:r>
              <a:rPr lang="ko-KR" altLang="en-US" sz="1400" dirty="0" smtClean="0"/>
              <a:t>을 선택하고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이 </a:t>
            </a:r>
            <a:r>
              <a:rPr lang="en-US" altLang="ko-KR" sz="1400" dirty="0" smtClean="0"/>
              <a:t>covered set</a:t>
            </a:r>
            <a:r>
              <a:rPr lang="ko-KR" altLang="en-US" sz="1400" dirty="0" smtClean="0"/>
              <a:t>에 포함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다음 </a:t>
            </a:r>
            <a:r>
              <a:rPr lang="ko-KR" altLang="en-US" sz="1400" dirty="0" err="1" smtClean="0"/>
              <a:t>브릿지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edge</a:t>
            </a:r>
            <a:r>
              <a:rPr lang="ko-KR" altLang="en-US" sz="1400" dirty="0" smtClean="0"/>
              <a:t>중에 제일 </a:t>
            </a:r>
            <a:r>
              <a:rPr lang="ko-KR" altLang="en-US" sz="1400" dirty="0" err="1" smtClean="0"/>
              <a:t>작은갑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4</a:t>
            </a:r>
            <a:r>
              <a:rPr lang="ko-KR" altLang="en-US" sz="1400" dirty="0" smtClean="0"/>
              <a:t>를 선택하고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covered set</a:t>
            </a:r>
            <a:r>
              <a:rPr lang="ko-KR" altLang="en-US" sz="1400" dirty="0" smtClean="0"/>
              <a:t>에 포함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9528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Progress of Prim’s Algorithm (2)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부터 시작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이 시기는 오르지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만 </a:t>
            </a:r>
            <a:r>
              <a:rPr lang="en-US" altLang="ko-KR" sz="1400" dirty="0" smtClean="0"/>
              <a:t>covered </a:t>
            </a:r>
            <a:r>
              <a:rPr lang="ko-KR" altLang="en-US" sz="1400" dirty="0" smtClean="0"/>
              <a:t>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Covered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non-covered edge</a:t>
            </a:r>
            <a:r>
              <a:rPr lang="ko-KR" altLang="en-US" sz="1400" dirty="0" smtClean="0"/>
              <a:t>인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20</a:t>
            </a:r>
            <a:r>
              <a:rPr lang="ko-KR" altLang="en-US" sz="1400" dirty="0" smtClean="0"/>
              <a:t>중에 </a:t>
            </a:r>
            <a:r>
              <a:rPr lang="en-US" altLang="ko-KR" sz="1400" dirty="0" smtClean="0"/>
              <a:t>minimum 3</a:t>
            </a:r>
            <a:r>
              <a:rPr lang="ko-KR" altLang="en-US" sz="1400" dirty="0" smtClean="0"/>
              <a:t>을 선택하고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연결된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covered </a:t>
            </a:r>
            <a:r>
              <a:rPr lang="ko-KR" altLang="en-US" sz="1400" dirty="0" smtClean="0"/>
              <a:t>포함한다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그다음</a:t>
            </a:r>
            <a:r>
              <a:rPr lang="en-US" altLang="ko-KR" sz="1400" dirty="0"/>
              <a:t> Covered</a:t>
            </a:r>
            <a:r>
              <a:rPr lang="ko-KR" altLang="en-US" sz="1400" dirty="0"/>
              <a:t>와 </a:t>
            </a:r>
            <a:r>
              <a:rPr lang="en-US" altLang="ko-KR" sz="1400" dirty="0"/>
              <a:t>non-covered </a:t>
            </a:r>
            <a:r>
              <a:rPr lang="en-US" altLang="ko-KR" sz="1400" dirty="0" smtClean="0"/>
              <a:t>edge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minimum 5</a:t>
            </a:r>
            <a:r>
              <a:rPr lang="ko-KR" altLang="en-US" sz="1400" dirty="0" smtClean="0"/>
              <a:t>를 선택하고 연결하는 </a:t>
            </a:r>
            <a:r>
              <a:rPr lang="en-US" altLang="ko-KR" sz="1400" dirty="0" smtClean="0"/>
              <a:t>4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covered</a:t>
            </a:r>
            <a:r>
              <a:rPr lang="ko-KR" altLang="en-US" sz="1400" dirty="0" smtClean="0"/>
              <a:t>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다음 </a:t>
            </a:r>
            <a:r>
              <a:rPr lang="en-US" altLang="ko-KR" sz="1400" dirty="0"/>
              <a:t>Covered</a:t>
            </a:r>
            <a:r>
              <a:rPr lang="ko-KR" altLang="en-US" sz="1400" dirty="0"/>
              <a:t>와 </a:t>
            </a:r>
            <a:r>
              <a:rPr lang="en-US" altLang="ko-KR" sz="1400" dirty="0"/>
              <a:t>non-covered edge</a:t>
            </a:r>
            <a:r>
              <a:rPr lang="ko-KR" altLang="en-US" sz="1400" dirty="0"/>
              <a:t>에서 </a:t>
            </a:r>
            <a:r>
              <a:rPr lang="en-US" altLang="ko-KR" sz="1400" dirty="0" smtClean="0"/>
              <a:t>minimum 6</a:t>
            </a:r>
            <a:r>
              <a:rPr lang="ko-KR" altLang="en-US" sz="1400" dirty="0" smtClean="0"/>
              <a:t>을 선택하고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이 </a:t>
            </a:r>
            <a:r>
              <a:rPr lang="en-US" altLang="ko-KR" sz="1400" dirty="0" smtClean="0"/>
              <a:t>covered set</a:t>
            </a:r>
            <a:r>
              <a:rPr lang="ko-KR" altLang="en-US" sz="1400" dirty="0" smtClean="0"/>
              <a:t>에 포함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다음 </a:t>
            </a:r>
            <a:r>
              <a:rPr lang="ko-KR" altLang="en-US" sz="1400" dirty="0" err="1" smtClean="0"/>
              <a:t>브릿지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edge</a:t>
            </a:r>
            <a:r>
              <a:rPr lang="ko-KR" altLang="en-US" sz="1400" dirty="0" smtClean="0"/>
              <a:t>중에 제일 </a:t>
            </a:r>
            <a:r>
              <a:rPr lang="ko-KR" altLang="en-US" sz="1400" dirty="0" err="1" smtClean="0"/>
              <a:t>작은갑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4</a:t>
            </a:r>
            <a:r>
              <a:rPr lang="ko-KR" altLang="en-US" sz="1400" dirty="0" smtClean="0"/>
              <a:t>를 선택하고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covered set</a:t>
            </a:r>
            <a:r>
              <a:rPr lang="ko-KR" altLang="en-US" sz="1400" dirty="0" smtClean="0"/>
              <a:t>에 포함</a:t>
            </a: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6. Minimum Spanning Tree Problem Prim’s Algorithm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11" y="2196693"/>
            <a:ext cx="6877484" cy="387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72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Progress of Prim’s Algorithm (2)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수고하셨습니다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6. Minimum Spanning Tree Problem Prim’s Algorithm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97" y="2027385"/>
            <a:ext cx="7373577" cy="427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89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Graphs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Graph : </a:t>
            </a:r>
            <a:r>
              <a:rPr lang="ko-KR" altLang="en-US" sz="1400" dirty="0"/>
              <a:t>마음대로 연결이 되어 있는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Graph G = (V, E)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 : vertices (or node)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 : set of edges(or link, arcs)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세가지로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Unlabeled, Labeled vertices, Labeled vertices And Weighted edges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33" y="1830934"/>
            <a:ext cx="7260486" cy="444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3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Graph terminology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Adjacent, neighbor : </a:t>
            </a:r>
            <a:r>
              <a:rPr lang="ko-KR" altLang="en-US" sz="1400" dirty="0"/>
              <a:t>서로 </a:t>
            </a:r>
            <a:r>
              <a:rPr lang="en-US" altLang="ko-KR" sz="1400" dirty="0"/>
              <a:t>edge</a:t>
            </a:r>
            <a:r>
              <a:rPr lang="ko-KR" altLang="en-US" sz="1400" dirty="0"/>
              <a:t>로 묶여 있는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Path : </a:t>
            </a:r>
            <a:r>
              <a:rPr lang="ko-KR" altLang="en-US" sz="1400" dirty="0"/>
              <a:t>특정한 </a:t>
            </a:r>
            <a:r>
              <a:rPr lang="ko-KR" altLang="en-US" sz="1400" dirty="0" err="1"/>
              <a:t>노드에서</a:t>
            </a:r>
            <a:r>
              <a:rPr lang="ko-KR" altLang="en-US" sz="1400" dirty="0"/>
              <a:t> 다른 </a:t>
            </a:r>
            <a:r>
              <a:rPr lang="ko-KR" altLang="en-US" sz="1400" dirty="0" err="1"/>
              <a:t>노드로</a:t>
            </a:r>
            <a:r>
              <a:rPr lang="ko-KR" altLang="en-US" sz="1400" dirty="0"/>
              <a:t> 가는 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Connected graph : </a:t>
            </a:r>
            <a:r>
              <a:rPr lang="ko-KR" altLang="en-US" sz="1400" dirty="0"/>
              <a:t>모든 </a:t>
            </a:r>
            <a:r>
              <a:rPr lang="ko-KR" altLang="en-US" sz="1400" dirty="0" err="1"/>
              <a:t>노드들이</a:t>
            </a:r>
            <a:r>
              <a:rPr lang="ko-KR" altLang="en-US" sz="1400" dirty="0"/>
              <a:t> 연결된 </a:t>
            </a:r>
            <a:r>
              <a:rPr lang="en-US" altLang="ko-KR" sz="1400" dirty="0"/>
              <a:t>Graph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Connected component :  path</a:t>
            </a:r>
            <a:r>
              <a:rPr lang="ko-KR" altLang="en-US" sz="1400" dirty="0"/>
              <a:t>를 </a:t>
            </a:r>
            <a:r>
              <a:rPr lang="en-US" altLang="ko-KR" sz="1400" dirty="0"/>
              <a:t>planning </a:t>
            </a:r>
            <a:r>
              <a:rPr lang="ko-KR" altLang="en-US" sz="1400" dirty="0" err="1"/>
              <a:t>할수</a:t>
            </a:r>
            <a:r>
              <a:rPr lang="ko-KR" altLang="en-US" sz="1400" dirty="0"/>
              <a:t> 있는 </a:t>
            </a:r>
            <a:r>
              <a:rPr lang="en-US" altLang="ko-KR" sz="1400" dirty="0"/>
              <a:t>subset graph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Complete graph : </a:t>
            </a:r>
            <a:r>
              <a:rPr lang="ko-KR" altLang="en-US" sz="1400" dirty="0"/>
              <a:t>모든 </a:t>
            </a:r>
            <a:r>
              <a:rPr lang="ko-KR" altLang="en-US" sz="1400" dirty="0" err="1"/>
              <a:t>노드들에</a:t>
            </a:r>
            <a:r>
              <a:rPr lang="ko-KR" altLang="en-US" sz="1400" dirty="0"/>
              <a:t> 대해서 모든 </a:t>
            </a:r>
            <a:r>
              <a:rPr lang="en-US" altLang="ko-KR" sz="1400" dirty="0"/>
              <a:t>path</a:t>
            </a:r>
            <a:r>
              <a:rPr lang="ko-KR" altLang="en-US" sz="1400" dirty="0"/>
              <a:t>가 존재하는 </a:t>
            </a:r>
            <a:r>
              <a:rPr lang="en-US" altLang="ko-KR" sz="1400" dirty="0"/>
              <a:t>graph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3" y="1888657"/>
            <a:ext cx="7491663" cy="35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98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Graph terminology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Cycle : </a:t>
            </a:r>
            <a:r>
              <a:rPr lang="ko-KR" altLang="en-US" sz="1400" dirty="0"/>
              <a:t>어떤 </a:t>
            </a:r>
            <a:r>
              <a:rPr lang="ko-KR" altLang="en-US" sz="1400" dirty="0" err="1"/>
              <a:t>노드에서</a:t>
            </a:r>
            <a:r>
              <a:rPr lang="ko-KR" altLang="en-US" sz="1400" dirty="0"/>
              <a:t> 시작해서 그것과 동일한 </a:t>
            </a:r>
            <a:r>
              <a:rPr lang="ko-KR" altLang="en-US" sz="1400" dirty="0" err="1"/>
              <a:t>노드에서</a:t>
            </a:r>
            <a:r>
              <a:rPr lang="ko-KR" altLang="en-US" sz="1400" dirty="0"/>
              <a:t> 끝나는 것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Directed edge : </a:t>
            </a:r>
            <a:r>
              <a:rPr lang="ko-KR" altLang="en-US" sz="1400" dirty="0"/>
              <a:t>방향성이 존재하는 </a:t>
            </a:r>
            <a:r>
              <a:rPr lang="en-US" altLang="ko-KR" sz="1400" dirty="0"/>
              <a:t>edge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Digraph : Cycle</a:t>
            </a:r>
            <a:r>
              <a:rPr lang="ko-KR" altLang="en-US" sz="1400" dirty="0"/>
              <a:t>이 있는 </a:t>
            </a:r>
            <a:r>
              <a:rPr lang="en-US" altLang="ko-KR" sz="1400" dirty="0"/>
              <a:t>directed graph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GAG : Cycle</a:t>
            </a:r>
            <a:r>
              <a:rPr lang="ko-KR" altLang="en-US" sz="1400" dirty="0"/>
              <a:t>이 없는 </a:t>
            </a:r>
            <a:r>
              <a:rPr lang="en-US" altLang="ko-KR" sz="1400" dirty="0"/>
              <a:t>directed graph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6" y="2196693"/>
            <a:ext cx="7395411" cy="33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5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Representation of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Data structure for graphs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Vertexes </a:t>
            </a:r>
            <a:r>
              <a:rPr lang="ko-KR" altLang="en-US" sz="1400" dirty="0"/>
              <a:t>저장하고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Edges</a:t>
            </a:r>
            <a:r>
              <a:rPr lang="ko-KR" altLang="en-US" sz="1400" dirty="0"/>
              <a:t>들을 저장한다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Vertexes</a:t>
            </a:r>
            <a:r>
              <a:rPr lang="ko-KR" altLang="en-US" sz="1400" dirty="0"/>
              <a:t>를</a:t>
            </a:r>
            <a:r>
              <a:rPr lang="en-US" altLang="ko-KR" sz="1400" dirty="0"/>
              <a:t> </a:t>
            </a:r>
            <a:r>
              <a:rPr lang="ko-KR" altLang="en-US" sz="1400" dirty="0"/>
              <a:t>저장하는 방법은 </a:t>
            </a:r>
            <a:r>
              <a:rPr lang="en-US" altLang="ko-KR" sz="1400" dirty="0"/>
              <a:t>linked</a:t>
            </a:r>
            <a:r>
              <a:rPr lang="ko-KR" altLang="en-US" sz="1400" dirty="0"/>
              <a:t> </a:t>
            </a:r>
            <a:r>
              <a:rPr lang="en-US" altLang="ko-KR" sz="1400" dirty="0"/>
              <a:t>list,</a:t>
            </a:r>
            <a:r>
              <a:rPr lang="ko-KR" altLang="en-US" sz="1400" dirty="0"/>
              <a:t> </a:t>
            </a:r>
            <a:r>
              <a:rPr lang="en-US" altLang="ko-KR" sz="1400" dirty="0"/>
              <a:t>BST,</a:t>
            </a:r>
            <a:r>
              <a:rPr lang="ko-KR" altLang="en-US" sz="1400" dirty="0"/>
              <a:t> </a:t>
            </a:r>
            <a:r>
              <a:rPr lang="en-US" altLang="ko-KR" sz="1400" dirty="0"/>
              <a:t>Hash</a:t>
            </a:r>
            <a:r>
              <a:rPr lang="ko-KR" altLang="en-US" sz="1400" dirty="0"/>
              <a:t>의 방법으로 저장하면 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Edges</a:t>
            </a:r>
            <a:r>
              <a:rPr lang="ko-KR" altLang="en-US" sz="1400" dirty="0"/>
              <a:t>를 저장하는 것은 </a:t>
            </a:r>
            <a:r>
              <a:rPr lang="en-US" altLang="ko-KR" sz="1400" dirty="0"/>
              <a:t>a pair of values</a:t>
            </a:r>
            <a:r>
              <a:rPr lang="ko-KR" altLang="en-US" sz="1400" dirty="0"/>
              <a:t>를 저장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Value</a:t>
            </a:r>
            <a:r>
              <a:rPr lang="ko-KR" altLang="en-US" sz="1400" dirty="0"/>
              <a:t> 다음에 </a:t>
            </a:r>
            <a:r>
              <a:rPr lang="en-US" altLang="ko-KR" sz="1400" dirty="0"/>
              <a:t>value</a:t>
            </a:r>
            <a:r>
              <a:rPr lang="ko-KR" altLang="en-US" sz="1400" dirty="0"/>
              <a:t>가 있으면 </a:t>
            </a:r>
            <a:r>
              <a:rPr lang="en-US" altLang="ko-KR" sz="1400" dirty="0"/>
              <a:t>1, </a:t>
            </a:r>
            <a:r>
              <a:rPr lang="ko-KR" altLang="en-US" sz="1400" dirty="0"/>
              <a:t>없으면 </a:t>
            </a:r>
            <a:r>
              <a:rPr lang="en-US" altLang="ko-KR" sz="1400" dirty="0"/>
              <a:t>0</a:t>
            </a:r>
            <a:r>
              <a:rPr lang="ko-KR" altLang="en-US" sz="1400" dirty="0"/>
              <a:t>으로</a:t>
            </a:r>
            <a:r>
              <a:rPr lang="en-US" altLang="ko-KR" sz="1400" dirty="0"/>
              <a:t> </a:t>
            </a:r>
            <a:r>
              <a:rPr lang="ko-KR" altLang="en-US" sz="1400" dirty="0"/>
              <a:t>저장하는 </a:t>
            </a:r>
            <a:r>
              <a:rPr lang="en-US" altLang="ko-KR" sz="1400" dirty="0"/>
              <a:t>two-dimensional matrix</a:t>
            </a:r>
            <a:r>
              <a:rPr lang="ko-KR" altLang="en-US" sz="1400" dirty="0"/>
              <a:t>가 있다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문제는 </a:t>
            </a:r>
            <a:r>
              <a:rPr lang="en-US" altLang="ko-KR" sz="1400" dirty="0"/>
              <a:t>dense graph</a:t>
            </a:r>
            <a:r>
              <a:rPr lang="ko-KR" altLang="en-US" sz="1400" dirty="0"/>
              <a:t>일수록 </a:t>
            </a:r>
            <a:r>
              <a:rPr lang="en-US" altLang="ko-KR" sz="1400" dirty="0"/>
              <a:t>vertexes</a:t>
            </a:r>
            <a:r>
              <a:rPr lang="ko-KR" altLang="en-US" sz="1400" dirty="0"/>
              <a:t>간 다양한 저장이 생긴다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아주 많은 </a:t>
            </a:r>
            <a:r>
              <a:rPr lang="en-US" altLang="ko-KR" sz="1400" dirty="0"/>
              <a:t>space</a:t>
            </a:r>
            <a:r>
              <a:rPr lang="ko-KR" altLang="en-US" sz="1400" dirty="0"/>
              <a:t>가 필요하고 지금까지도 감당할 수 없다고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그래서 </a:t>
            </a:r>
            <a:r>
              <a:rPr lang="en-US" altLang="ko-KR" sz="1400" dirty="0"/>
              <a:t>adjacency list</a:t>
            </a:r>
            <a:r>
              <a:rPr lang="ko-KR" altLang="en-US" sz="1400" dirty="0"/>
              <a:t>를 활용해서 저장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4A61EA2-B89D-417B-BC64-8E9D8C37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9" y="1670514"/>
            <a:ext cx="6811519" cy="50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62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Representation of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Adjacency</a:t>
            </a:r>
            <a:r>
              <a:rPr lang="ko-KR" altLang="en-US" sz="2400" dirty="0"/>
              <a:t> </a:t>
            </a:r>
            <a:r>
              <a:rPr lang="en-US" altLang="ko-KR" sz="2400" dirty="0"/>
              <a:t>List</a:t>
            </a:r>
            <a:r>
              <a:rPr lang="ko-KR" altLang="en-US" sz="2400" dirty="0"/>
              <a:t> </a:t>
            </a:r>
            <a:r>
              <a:rPr lang="en-US" altLang="ko-KR" sz="2400" dirty="0"/>
              <a:t>Representation</a:t>
            </a:r>
            <a:r>
              <a:rPr lang="ko-KR" altLang="en-US" sz="2400" dirty="0"/>
              <a:t> </a:t>
            </a:r>
            <a:r>
              <a:rPr lang="en-US" altLang="ko-KR" sz="2400" dirty="0"/>
              <a:t>for</a:t>
            </a:r>
            <a:r>
              <a:rPr lang="ko-KR" altLang="en-US" sz="2400" dirty="0"/>
              <a:t> </a:t>
            </a:r>
            <a:r>
              <a:rPr lang="en-US" altLang="ko-KR" sz="2400" dirty="0"/>
              <a:t>Sparse</a:t>
            </a:r>
            <a:r>
              <a:rPr lang="ko-KR" altLang="en-US" sz="2400" dirty="0"/>
              <a:t> </a:t>
            </a:r>
            <a:r>
              <a:rPr lang="en-US" altLang="ko-KR" sz="2400" dirty="0"/>
              <a:t>Graph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Dense graph</a:t>
            </a:r>
            <a:r>
              <a:rPr lang="ko-KR" altLang="en-US" sz="1400" dirty="0"/>
              <a:t>의</a:t>
            </a:r>
            <a:r>
              <a:rPr lang="en-US" altLang="ko-KR" sz="1400" dirty="0"/>
              <a:t> </a:t>
            </a:r>
            <a:r>
              <a:rPr lang="ko-KR" altLang="en-US" sz="1400" dirty="0"/>
              <a:t>경우 </a:t>
            </a:r>
            <a:r>
              <a:rPr lang="en-US" altLang="ko-KR" sz="1400" dirty="0"/>
              <a:t>Matrix</a:t>
            </a:r>
            <a:r>
              <a:rPr lang="ko-KR" altLang="en-US" sz="1400" dirty="0"/>
              <a:t>를 활용하여 저장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저장할 </a:t>
            </a:r>
            <a:r>
              <a:rPr lang="en-US" altLang="ko-KR" sz="1400" dirty="0"/>
              <a:t>edge</a:t>
            </a:r>
            <a:r>
              <a:rPr lang="ko-KR" altLang="en-US" sz="1400" dirty="0"/>
              <a:t>가 많기 때문에 </a:t>
            </a:r>
            <a:r>
              <a:rPr lang="en-US" altLang="ko-KR" sz="1400" dirty="0"/>
              <a:t>Matrix</a:t>
            </a:r>
            <a:r>
              <a:rPr lang="ko-KR" altLang="en-US" sz="1400" dirty="0"/>
              <a:t>를 활용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Adjacency Matrix : Array</a:t>
            </a:r>
            <a:r>
              <a:rPr lang="ko-KR" altLang="en-US" sz="1400" dirty="0"/>
              <a:t>를 활용하는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Adjacency List : linked list</a:t>
            </a:r>
            <a:r>
              <a:rPr lang="ko-KR" altLang="en-US" sz="1400" dirty="0"/>
              <a:t>를 활용하는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][j] = 1 </a:t>
            </a:r>
            <a:r>
              <a:rPr lang="ko-KR" altLang="en-US" sz="1400" dirty="0"/>
              <a:t>이면 </a:t>
            </a:r>
            <a:r>
              <a:rPr lang="en-US" altLang="ko-KR" sz="1400" dirty="0"/>
              <a:t>vertex</a:t>
            </a:r>
            <a:r>
              <a:rPr lang="ko-KR" altLang="en-US" sz="1400" dirty="0"/>
              <a:t>가 존재 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][j] = 0 </a:t>
            </a:r>
            <a:r>
              <a:rPr lang="ko-KR" altLang="en-US" sz="1400" dirty="0"/>
              <a:t>이면 </a:t>
            </a:r>
            <a:r>
              <a:rPr lang="en-US" altLang="ko-KR" sz="1400" dirty="0"/>
              <a:t>vertex</a:t>
            </a:r>
            <a:r>
              <a:rPr lang="ko-KR" altLang="en-US" sz="1400" dirty="0"/>
              <a:t>가 존재 하지 않음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Adjacency Matrix</a:t>
            </a:r>
            <a:r>
              <a:rPr lang="ko-KR" altLang="en-US" sz="1400" dirty="0"/>
              <a:t>를 </a:t>
            </a:r>
            <a:r>
              <a:rPr lang="en-US" altLang="ko-KR" sz="1400" dirty="0"/>
              <a:t>weighted graph</a:t>
            </a:r>
            <a:r>
              <a:rPr lang="ko-KR" altLang="en-US" sz="1400" dirty="0"/>
              <a:t>에 사용하면 </a:t>
            </a:r>
            <a:r>
              <a:rPr lang="en-US" altLang="ko-KR" sz="1400" dirty="0"/>
              <a:t>0</a:t>
            </a:r>
            <a:r>
              <a:rPr lang="ko-KR" altLang="en-US" sz="1400" dirty="0"/>
              <a:t>과</a:t>
            </a:r>
            <a:r>
              <a:rPr lang="en-US" altLang="ko-KR" sz="1400" dirty="0"/>
              <a:t>1 </a:t>
            </a:r>
            <a:r>
              <a:rPr lang="ko-KR" altLang="en-US" sz="1400" dirty="0"/>
              <a:t>대신에 </a:t>
            </a:r>
            <a:r>
              <a:rPr lang="en-US" altLang="ko-KR" sz="1400" dirty="0"/>
              <a:t>edge weight value</a:t>
            </a:r>
            <a:r>
              <a:rPr lang="ko-KR" altLang="en-US" sz="1400" dirty="0"/>
              <a:t>를 사용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A, B, C, D</a:t>
            </a:r>
            <a:r>
              <a:rPr lang="ko-KR" altLang="en-US" sz="1400" dirty="0"/>
              <a:t>에 </a:t>
            </a:r>
            <a:r>
              <a:rPr lang="en-US" altLang="ko-KR" sz="1400" dirty="0"/>
              <a:t>index</a:t>
            </a:r>
            <a:r>
              <a:rPr lang="ko-KR" altLang="en-US" sz="1400" dirty="0"/>
              <a:t>번호를 </a:t>
            </a:r>
            <a:r>
              <a:rPr lang="en-US" altLang="ko-KR" sz="1400" dirty="0"/>
              <a:t>0, 1, 2, 3</a:t>
            </a:r>
            <a:r>
              <a:rPr lang="ko-KR" altLang="en-US" sz="1400" dirty="0"/>
              <a:t>으로</a:t>
            </a:r>
            <a:r>
              <a:rPr lang="en-US" altLang="ko-KR" sz="1400" dirty="0"/>
              <a:t> </a:t>
            </a:r>
            <a:r>
              <a:rPr lang="ko-KR" altLang="en-US" sz="1400" dirty="0"/>
              <a:t>부여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Weighted graph</a:t>
            </a:r>
            <a:r>
              <a:rPr lang="ko-KR" altLang="en-US" sz="1400" dirty="0"/>
              <a:t>는 </a:t>
            </a:r>
            <a:r>
              <a:rPr lang="en-US" altLang="ko-KR" sz="1400" dirty="0"/>
              <a:t>0,1</a:t>
            </a:r>
            <a:r>
              <a:rPr lang="ko-KR" altLang="en-US" sz="1400" dirty="0"/>
              <a:t>대시 </a:t>
            </a:r>
            <a:r>
              <a:rPr lang="en-US" altLang="ko-KR" sz="1400" dirty="0"/>
              <a:t>weight</a:t>
            </a:r>
            <a:r>
              <a:rPr lang="ko-KR" altLang="en-US" sz="1400" dirty="0"/>
              <a:t>로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Matrix</a:t>
            </a:r>
            <a:r>
              <a:rPr lang="ko-KR" altLang="en-US" sz="1400" dirty="0"/>
              <a:t>는 </a:t>
            </a:r>
            <a:r>
              <a:rPr lang="en-US" altLang="ko-KR" sz="1400" dirty="0"/>
              <a:t>0</a:t>
            </a:r>
            <a:r>
              <a:rPr lang="ko-KR" altLang="en-US" sz="1400" dirty="0"/>
              <a:t>이 많음 </a:t>
            </a:r>
            <a:r>
              <a:rPr lang="en-US" altLang="ko-KR" sz="1400" dirty="0"/>
              <a:t>– </a:t>
            </a:r>
            <a:r>
              <a:rPr lang="ko-KR" altLang="en-US" sz="1400" dirty="0"/>
              <a:t>매우 </a:t>
            </a:r>
            <a:r>
              <a:rPr lang="en-US" altLang="ko-KR" sz="1400" dirty="0"/>
              <a:t>sparse</a:t>
            </a:r>
            <a:r>
              <a:rPr lang="ko-KR" altLang="en-US" sz="1400" dirty="0"/>
              <a:t>하게 값이 저장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45EC796-BCF5-4C64-B793-9A3BBF76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49" y="1855432"/>
            <a:ext cx="6782331" cy="415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44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Representation of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Matrix Representation for Dense Graph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Matrix</a:t>
            </a:r>
            <a:r>
              <a:rPr lang="ko-KR" altLang="en-US" sz="1400" dirty="0"/>
              <a:t>는 </a:t>
            </a:r>
            <a:r>
              <a:rPr lang="en-US" altLang="ko-KR" sz="1400" dirty="0"/>
              <a:t>space</a:t>
            </a:r>
            <a:r>
              <a:rPr lang="ko-KR" altLang="en-US" sz="1400" dirty="0"/>
              <a:t>공간이 낭비가 많아서 </a:t>
            </a:r>
            <a:r>
              <a:rPr lang="en-US" altLang="ko-KR" sz="1400" dirty="0"/>
              <a:t>Adjacency list</a:t>
            </a:r>
            <a:r>
              <a:rPr lang="ko-KR" altLang="en-US" sz="1400" dirty="0"/>
              <a:t>를 활용한다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 </a:t>
            </a:r>
            <a:r>
              <a:rPr lang="en-US" altLang="ko-KR" sz="1400" dirty="0"/>
              <a:t>vertex</a:t>
            </a:r>
            <a:r>
              <a:rPr lang="ko-KR" altLang="en-US" sz="1400" dirty="0"/>
              <a:t>에 대해서 </a:t>
            </a:r>
            <a:r>
              <a:rPr lang="en-US" altLang="ko-KR" sz="1400" dirty="0"/>
              <a:t>liked</a:t>
            </a:r>
            <a:r>
              <a:rPr lang="ko-KR" altLang="en-US" sz="1400" dirty="0"/>
              <a:t> </a:t>
            </a:r>
            <a:r>
              <a:rPr lang="en-US" altLang="ko-KR" sz="1400" dirty="0"/>
              <a:t>list</a:t>
            </a:r>
            <a:r>
              <a:rPr lang="ko-KR" altLang="en-US" sz="1400" dirty="0"/>
              <a:t>로 가는 레퍼런스를 하나 만든다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Edhe</a:t>
            </a:r>
            <a:r>
              <a:rPr lang="ko-KR" altLang="en-US" sz="1400" dirty="0"/>
              <a:t> </a:t>
            </a:r>
            <a:r>
              <a:rPr lang="en-US" altLang="ko-KR" sz="1400" dirty="0"/>
              <a:t>weight</a:t>
            </a:r>
            <a:r>
              <a:rPr lang="ko-KR" altLang="en-US" sz="1400" dirty="0"/>
              <a:t>는 </a:t>
            </a:r>
            <a:r>
              <a:rPr lang="en-US" altLang="ko-KR" sz="1400" dirty="0"/>
              <a:t>edge</a:t>
            </a:r>
            <a:r>
              <a:rPr lang="ko-KR" altLang="en-US" sz="1400" dirty="0"/>
              <a:t>의 </a:t>
            </a:r>
            <a:r>
              <a:rPr lang="en-US" altLang="ko-KR" sz="1400" dirty="0"/>
              <a:t>value</a:t>
            </a:r>
            <a:r>
              <a:rPr lang="ko-KR" altLang="en-US" sz="1400" dirty="0"/>
              <a:t>로 저장할 수 있음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</a:t>
            </a:r>
            <a:r>
              <a:rPr lang="ko-KR" altLang="en-US" sz="1400" dirty="0"/>
              <a:t>에서 출발하는 </a:t>
            </a:r>
            <a:r>
              <a:rPr lang="en-US" altLang="ko-KR" sz="1400" dirty="0"/>
              <a:t>edge</a:t>
            </a:r>
            <a:r>
              <a:rPr lang="ko-KR" altLang="en-US" sz="1400" dirty="0"/>
              <a:t>를 기록한다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B-A, B-C, B-D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Weight</a:t>
            </a:r>
            <a:r>
              <a:rPr lang="ko-KR" altLang="en-US" sz="1400" dirty="0"/>
              <a:t>도 같이 저장한다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그래서 먼저 </a:t>
            </a:r>
            <a:r>
              <a:rPr lang="en-US" altLang="ko-KR" sz="1400" dirty="0"/>
              <a:t>Vertex</a:t>
            </a:r>
            <a:r>
              <a:rPr lang="ko-KR" altLang="en-US" sz="1400" dirty="0"/>
              <a:t>를 찾아가고 거기의 </a:t>
            </a:r>
            <a:r>
              <a:rPr lang="en-US" altLang="ko-KR" sz="1400" dirty="0"/>
              <a:t>Linked list</a:t>
            </a:r>
            <a:r>
              <a:rPr lang="ko-KR" altLang="en-US" sz="1400" dirty="0"/>
              <a:t>에 들어가 값을 찾으면 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상위 구조나 하위 구조는 </a:t>
            </a:r>
            <a:r>
              <a:rPr lang="en-US" altLang="ko-KR" sz="1400" dirty="0"/>
              <a:t>BST, Hash, Linked List</a:t>
            </a:r>
            <a:r>
              <a:rPr lang="ko-KR" altLang="en-US" sz="1400" dirty="0"/>
              <a:t>를 선택하여 사용할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7DCB3DF-1344-4320-9505-5330EF24C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22" y="2126827"/>
            <a:ext cx="7331742" cy="41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7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Traversing Problem – DFS and BFS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Operations of graph data structure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Traversing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graph</a:t>
            </a:r>
            <a:r>
              <a:rPr lang="ko-KR" altLang="en-US" sz="1400" dirty="0"/>
              <a:t>의 모든 </a:t>
            </a:r>
            <a:r>
              <a:rPr lang="en-US" altLang="ko-KR" sz="1400" dirty="0"/>
              <a:t>vertex</a:t>
            </a:r>
            <a:r>
              <a:rPr lang="ko-KR" altLang="en-US" sz="1400" dirty="0"/>
              <a:t>를 꺼내 오는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BFS</a:t>
            </a:r>
            <a:r>
              <a:rPr lang="ko-KR" altLang="en-US" sz="1400" dirty="0"/>
              <a:t> </a:t>
            </a:r>
            <a:r>
              <a:rPr lang="en-US" altLang="ko-KR" sz="1400" dirty="0"/>
              <a:t>traverse </a:t>
            </a:r>
            <a:r>
              <a:rPr lang="ko-KR" altLang="en-US" sz="1400" dirty="0"/>
              <a:t>와 </a:t>
            </a:r>
            <a:r>
              <a:rPr lang="en-US" altLang="ko-KR" sz="1400" dirty="0"/>
              <a:t>DFS traverse </a:t>
            </a:r>
            <a:r>
              <a:rPr lang="ko-KR" altLang="en-US" sz="1400" dirty="0"/>
              <a:t>의 방법이 있다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목적지에 가장 빠르게 갈 수 있는 </a:t>
            </a:r>
            <a:r>
              <a:rPr lang="en-US" altLang="ko-KR" sz="1400" dirty="0"/>
              <a:t>path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구하는것도</a:t>
            </a:r>
            <a:r>
              <a:rPr lang="ko-KR" altLang="en-US" sz="1400" dirty="0"/>
              <a:t> 있다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전체 </a:t>
            </a:r>
            <a:r>
              <a:rPr lang="en-US" altLang="ko-KR" sz="1400" dirty="0"/>
              <a:t>vertexes</a:t>
            </a:r>
            <a:r>
              <a:rPr lang="ko-KR" altLang="en-US" sz="1400" dirty="0"/>
              <a:t>를 통제하기 위한 어떤 </a:t>
            </a:r>
            <a:r>
              <a:rPr lang="en-US" altLang="ko-KR" sz="1400" dirty="0"/>
              <a:t>edge</a:t>
            </a:r>
            <a:r>
              <a:rPr lang="ko-KR" altLang="en-US" sz="1400" dirty="0"/>
              <a:t>를 활용할 수 있는지 알아보는 </a:t>
            </a:r>
            <a:r>
              <a:rPr lang="en-US" altLang="ko-KR" sz="1400" dirty="0"/>
              <a:t>subset</a:t>
            </a:r>
            <a:r>
              <a:rPr lang="ko-KR" altLang="en-US" sz="1400" dirty="0"/>
              <a:t>을 찾아내는 것도 있다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FFAB468-0EFC-4AC8-AF29-1D080E1FE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0" y="1906348"/>
            <a:ext cx="7213262" cy="42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9929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379</TotalTime>
  <Words>1662</Words>
  <Application>Microsoft Office PowerPoint</Application>
  <PresentationFormat>와이드스크린</PresentationFormat>
  <Paragraphs>232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HY그래픽M</vt:lpstr>
      <vt:lpstr>맑은 고딕</vt:lpstr>
      <vt:lpstr>Arial</vt:lpstr>
      <vt:lpstr>Trebuchet MS</vt:lpstr>
      <vt:lpstr>Wingdings 3</vt:lpstr>
      <vt:lpstr>패싯</vt:lpstr>
      <vt:lpstr>3. Data Structure and Algorithms 2</vt:lpstr>
      <vt:lpstr>목차</vt:lpstr>
      <vt:lpstr>1. Graph</vt:lpstr>
      <vt:lpstr>1. Graph</vt:lpstr>
      <vt:lpstr>1. Graph</vt:lpstr>
      <vt:lpstr>2. Representation of graph</vt:lpstr>
      <vt:lpstr>2. Representation of graph</vt:lpstr>
      <vt:lpstr>2. Representation of graph</vt:lpstr>
      <vt:lpstr>3. Traversing Problem – DFS and BFS </vt:lpstr>
      <vt:lpstr>3. Traversing Problem – DFS and BFS </vt:lpstr>
      <vt:lpstr>3. Traversing Problem – DFS and BFS </vt:lpstr>
      <vt:lpstr>3. Traversing Problem – DFS and BFS </vt:lpstr>
      <vt:lpstr>4. Shortest Path Problem – Dijkstra’s Algorithm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heechul4296@gmail.com</dc:creator>
  <cp:lastModifiedBy>heechul4296@gmail.com</cp:lastModifiedBy>
  <cp:revision>44</cp:revision>
  <dcterms:created xsi:type="dcterms:W3CDTF">2020-06-18T13:12:50Z</dcterms:created>
  <dcterms:modified xsi:type="dcterms:W3CDTF">2020-06-22T14:52:23Z</dcterms:modified>
</cp:coreProperties>
</file>